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D4A05"/>
    <a:srgbClr val="9C5C0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64" autoAdjust="0"/>
    <p:restoredTop sz="94639" autoAdjust="0"/>
  </p:normalViewPr>
  <p:slideViewPr>
    <p:cSldViewPr>
      <p:cViewPr varScale="1">
        <p:scale>
          <a:sx n="52" d="100"/>
          <a:sy n="52" d="100"/>
        </p:scale>
        <p:origin x="-102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67D3CD-CC10-4B22-825E-E47683AD4F48}" type="datetimeFigureOut">
              <a:rPr lang="en-US" smtClean="0"/>
              <a:pPr/>
              <a:t>10/2/2012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1D33F-FA9E-46B2-AB7C-1B7D7E508B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67D3CD-CC10-4B22-825E-E47683AD4F48}" type="datetimeFigureOut">
              <a:rPr lang="en-US" smtClean="0"/>
              <a:pPr/>
              <a:t>10/2/2012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1D33F-FA9E-46B2-AB7C-1B7D7E508B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67D3CD-CC10-4B22-825E-E47683AD4F48}" type="datetimeFigureOut">
              <a:rPr lang="en-US" smtClean="0"/>
              <a:pPr/>
              <a:t>10/2/2012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1D33F-FA9E-46B2-AB7C-1B7D7E508B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67D3CD-CC10-4B22-825E-E47683AD4F48}" type="datetimeFigureOut">
              <a:rPr lang="en-US" smtClean="0"/>
              <a:pPr/>
              <a:t>10/2/2012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1D33F-FA9E-46B2-AB7C-1B7D7E508B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67D3CD-CC10-4B22-825E-E47683AD4F48}" type="datetimeFigureOut">
              <a:rPr lang="en-US" smtClean="0"/>
              <a:pPr/>
              <a:t>10/2/2012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1D33F-FA9E-46B2-AB7C-1B7D7E508B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67D3CD-CC10-4B22-825E-E47683AD4F48}" type="datetimeFigureOut">
              <a:rPr lang="en-US" smtClean="0"/>
              <a:pPr/>
              <a:t>10/2/2012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1D33F-FA9E-46B2-AB7C-1B7D7E508B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67D3CD-CC10-4B22-825E-E47683AD4F48}" type="datetimeFigureOut">
              <a:rPr lang="en-US" smtClean="0"/>
              <a:pPr/>
              <a:t>10/2/2012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1D33F-FA9E-46B2-AB7C-1B7D7E508B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67D3CD-CC10-4B22-825E-E47683AD4F48}" type="datetimeFigureOut">
              <a:rPr lang="en-US" smtClean="0"/>
              <a:pPr/>
              <a:t>10/2/2012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1D33F-FA9E-46B2-AB7C-1B7D7E508B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67D3CD-CC10-4B22-825E-E47683AD4F48}" type="datetimeFigureOut">
              <a:rPr lang="en-US" smtClean="0"/>
              <a:pPr/>
              <a:t>10/2/2012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1D33F-FA9E-46B2-AB7C-1B7D7E508B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67D3CD-CC10-4B22-825E-E47683AD4F48}" type="datetimeFigureOut">
              <a:rPr lang="en-US" smtClean="0"/>
              <a:pPr/>
              <a:t>10/2/2012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1D33F-FA9E-46B2-AB7C-1B7D7E508B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67D3CD-CC10-4B22-825E-E47683AD4F48}" type="datetimeFigureOut">
              <a:rPr lang="en-US" smtClean="0"/>
              <a:pPr/>
              <a:t>10/2/2012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1D33F-FA9E-46B2-AB7C-1B7D7E508B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lumMod val="25000"/>
              </a:schemeClr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67D3CD-CC10-4B22-825E-E47683AD4F48}" type="datetimeFigureOut">
              <a:rPr lang="en-US" smtClean="0"/>
              <a:pPr/>
              <a:t>10/2/2012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91D33F-FA9E-46B2-AB7C-1B7D7E508B5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" Target="slide6.xml"/><Relationship Id="rId5" Type="http://schemas.openxmlformats.org/officeDocument/2006/relationships/image" Target="../media/image3.png"/><Relationship Id="rId4" Type="http://schemas.openxmlformats.org/officeDocument/2006/relationships/slide" Target="slide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7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 descr="C:\Users\Abigail\Desktop\thewatever\220px-GodfreyKneller-IsaacNewton-168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1828800"/>
            <a:ext cx="3441616" cy="472440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91000" y="2057400"/>
            <a:ext cx="4200106" cy="4267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8" name="Picture 4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7200" y="304800"/>
            <a:ext cx="3276600" cy="12323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Cloud 10"/>
          <p:cNvSpPr/>
          <p:nvPr/>
        </p:nvSpPr>
        <p:spPr>
          <a:xfrm>
            <a:off x="5029200" y="304800"/>
            <a:ext cx="3124200" cy="1371600"/>
          </a:xfrm>
          <a:prstGeom prst="cloud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latin typeface="Agency FB" pitchFamily="34" charset="0"/>
                <a:hlinkClick r:id="rId6" action="ppaction://hlinksldjump"/>
              </a:rPr>
              <a:t>REFERENCE/SOURCE</a:t>
            </a:r>
            <a:endParaRPr lang="en-US" sz="2000" b="1" dirty="0">
              <a:latin typeface="Agency FB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228601"/>
            <a:ext cx="8229600" cy="106679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400" b="1" dirty="0" smtClean="0">
                <a:solidFill>
                  <a:schemeClr val="bg1"/>
                </a:solidFill>
              </a:rPr>
              <a:t>Every object in a state of rest or </a:t>
            </a:r>
            <a:r>
              <a:rPr lang="en-US" sz="2400" b="1" dirty="0" smtClean="0">
                <a:solidFill>
                  <a:srgbClr val="FFFF00"/>
                </a:solidFill>
              </a:rPr>
              <a:t>UNIFORM MOTION </a:t>
            </a:r>
            <a:r>
              <a:rPr lang="en-US" sz="2400" b="1" dirty="0" smtClean="0">
                <a:solidFill>
                  <a:schemeClr val="bg1"/>
                </a:solidFill>
              </a:rPr>
              <a:t>remains in</a:t>
            </a:r>
          </a:p>
          <a:p>
            <a:pPr>
              <a:buNone/>
            </a:pPr>
            <a:r>
              <a:rPr lang="en-US" sz="2400" b="1" dirty="0" smtClean="0">
                <a:solidFill>
                  <a:schemeClr val="bg1"/>
                </a:solidFill>
              </a:rPr>
              <a:t>that state unless an external </a:t>
            </a:r>
            <a:r>
              <a:rPr lang="en-US" sz="2400" b="1" dirty="0" smtClean="0">
                <a:solidFill>
                  <a:srgbClr val="FFFF00"/>
                </a:solidFill>
              </a:rPr>
              <a:t>force </a:t>
            </a:r>
            <a:r>
              <a:rPr lang="en-US" sz="2400" b="1" dirty="0" smtClean="0">
                <a:solidFill>
                  <a:schemeClr val="bg1"/>
                </a:solidFill>
              </a:rPr>
              <a:t>is applied</a:t>
            </a:r>
          </a:p>
          <a:p>
            <a:pPr>
              <a:buNone/>
            </a:pPr>
            <a:endParaRPr lang="en-US" sz="2400" b="1" dirty="0">
              <a:solidFill>
                <a:schemeClr val="bg1"/>
              </a:solidFill>
            </a:endParaRPr>
          </a:p>
        </p:txBody>
      </p:sp>
      <p:pic>
        <p:nvPicPr>
          <p:cNvPr id="5" name="Picture 2" descr="C:\Users\Abigail\Desktop\thewatever\220px-GodfreyKneller-IsaacNewton-168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5053584"/>
            <a:ext cx="1371600" cy="1804416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676400" y="5105400"/>
            <a:ext cx="7239000" cy="16309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962400" y="1981200"/>
            <a:ext cx="2438400" cy="245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143000" y="2286000"/>
            <a:ext cx="2832652" cy="1447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62000" y="3733800"/>
            <a:ext cx="2133600" cy="107378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1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2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8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9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900" decel="100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112" dur="2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3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4.44444E-6 L 0.33333 -0.00138 " pathEditMode="relative" rAng="0" ptsTypes="AA">
                                      <p:cBhvr>
                                        <p:cTn id="114" dur="2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7" y="-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 b="29584"/>
          <a:stretch>
            <a:fillRect/>
          </a:stretch>
        </p:blipFill>
        <p:spPr bwMode="auto">
          <a:xfrm>
            <a:off x="457200" y="1676400"/>
            <a:ext cx="8382000" cy="3124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Content Placeholder 2"/>
          <p:cNvSpPr txBox="1">
            <a:spLocks/>
          </p:cNvSpPr>
          <p:nvPr/>
        </p:nvSpPr>
        <p:spPr>
          <a:xfrm>
            <a:off x="228600" y="228601"/>
            <a:ext cx="8229600" cy="10667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Every object in a state of rest or 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UNIFORM MOTION 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remains in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that state unless an external 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force 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is applied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7" name="Picture 2" descr="C:\Users\Abigail\Desktop\thewatever\220px-GodfreyKneller-IsaacNewton-168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" y="5053584"/>
            <a:ext cx="1371600" cy="1804416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057400" y="5105400"/>
            <a:ext cx="6858000" cy="15575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900" decel="100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9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52600" y="4953000"/>
            <a:ext cx="7015566" cy="1676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2" descr="C:\Users\Abigail\Desktop\thewatever\220px-GodfreyKneller-IsaacNewton-168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4953000"/>
            <a:ext cx="1371600" cy="1804416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4100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304800" y="1233256"/>
            <a:ext cx="8001000" cy="32625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228600" y="228601"/>
            <a:ext cx="8229600" cy="10667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Every object in a state of rest or 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UNIFORM MOTION 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remains in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that state unless an external 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force 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is applied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 txBox="1">
            <a:spLocks/>
          </p:cNvSpPr>
          <p:nvPr/>
        </p:nvSpPr>
        <p:spPr>
          <a:xfrm>
            <a:off x="5791200" y="5761038"/>
            <a:ext cx="3352800" cy="10969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  <a:hlinkClick r:id="rId2" action="ppaction://hlinksldjump"/>
              </a:rPr>
              <a:t>Back to Menu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2" descr="C:\Users\Abigail\Desktop\thewatever\220px-GodfreyKneller-IsaacNewton-168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4953000"/>
            <a:ext cx="1371600" cy="1804416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6" name="Content Placeholder 2"/>
          <p:cNvSpPr txBox="1">
            <a:spLocks/>
          </p:cNvSpPr>
          <p:nvPr/>
        </p:nvSpPr>
        <p:spPr>
          <a:xfrm>
            <a:off x="228600" y="228601"/>
            <a:ext cx="8229600" cy="10667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Every object in a state of rest or 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UNIFORM MOTION 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remains in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that state unless an external 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force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is applied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4800" y="1219200"/>
            <a:ext cx="8153400" cy="3505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981200" y="5029200"/>
            <a:ext cx="6553200" cy="1524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40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4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4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900" decel="100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9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2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6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REFENCE/SOURCE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http://science.discovery.com/interactives/literacy/newton/newton.html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5791200" y="5761038"/>
            <a:ext cx="3352800" cy="10969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  <a:hlinkClick r:id="rId2" action="ppaction://hlinksldjump"/>
              </a:rPr>
              <a:t>Back to Menu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  <a:hlinkClick r:id="rId2" action="ppaction://hlinksldjump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</TotalTime>
  <Words>91</Words>
  <Application>Microsoft Office PowerPoint</Application>
  <PresentationFormat>On-screen Show (4:3)</PresentationFormat>
  <Paragraphs>13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Slide 1</vt:lpstr>
      <vt:lpstr>Slide 2</vt:lpstr>
      <vt:lpstr>Slide 3</vt:lpstr>
      <vt:lpstr>Slide 4</vt:lpstr>
      <vt:lpstr>Slide 5</vt:lpstr>
      <vt:lpstr>REFENCE/SOURCE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Abigail</dc:creator>
  <cp:lastModifiedBy>Abigail</cp:lastModifiedBy>
  <cp:revision>19</cp:revision>
  <dcterms:created xsi:type="dcterms:W3CDTF">2012-10-02T10:58:16Z</dcterms:created>
  <dcterms:modified xsi:type="dcterms:W3CDTF">2012-10-03T09:14:39Z</dcterms:modified>
</cp:coreProperties>
</file>